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60" d="100"/>
          <a:sy n="60" d="100"/>
        </p:scale>
        <p:origin x="8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5D52-1C8B-4701-BC3C-988E64A051FF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F3D7-D816-4FFA-9E5E-C7A34099A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92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5D52-1C8B-4701-BC3C-988E64A051FF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F3D7-D816-4FFA-9E5E-C7A34099A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68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5D52-1C8B-4701-BC3C-988E64A051FF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F3D7-D816-4FFA-9E5E-C7A34099A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283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5D52-1C8B-4701-BC3C-988E64A051FF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F3D7-D816-4FFA-9E5E-C7A34099A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48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5D52-1C8B-4701-BC3C-988E64A051FF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F3D7-D816-4FFA-9E5E-C7A34099A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959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5D52-1C8B-4701-BC3C-988E64A051FF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F3D7-D816-4FFA-9E5E-C7A34099A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964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5D52-1C8B-4701-BC3C-988E64A051FF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F3D7-D816-4FFA-9E5E-C7A34099A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663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5D52-1C8B-4701-BC3C-988E64A051FF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F3D7-D816-4FFA-9E5E-C7A34099A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27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5D52-1C8B-4701-BC3C-988E64A051FF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F3D7-D816-4FFA-9E5E-C7A34099A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0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5D52-1C8B-4701-BC3C-988E64A051FF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F3D7-D816-4FFA-9E5E-C7A34099A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38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5D52-1C8B-4701-BC3C-988E64A051FF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7F3D7-D816-4FFA-9E5E-C7A34099A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96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05D52-1C8B-4701-BC3C-988E64A051FF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7F3D7-D816-4FFA-9E5E-C7A34099A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403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microsoft.com/office/2007/relationships/hdphoto" Target="../media/hdphoto4.wdp"/><Relationship Id="rId7" Type="http://schemas.microsoft.com/office/2007/relationships/hdphoto" Target="../media/hdphoto6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microsoft.com/office/2007/relationships/hdphoto" Target="../media/hdphoto5.wdp"/><Relationship Id="rId4" Type="http://schemas.openxmlformats.org/officeDocument/2006/relationships/image" Target="../media/image6.png"/><Relationship Id="rId9" Type="http://schemas.microsoft.com/office/2007/relationships/hdphoto" Target="../media/hdphoto7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Сигнал мен </a:t>
            </a:r>
            <a:r>
              <a:rPr lang="ru-RU" b="1" dirty="0" err="1" smtClean="0"/>
              <a:t>салмақтың</a:t>
            </a:r>
            <a:r>
              <a:rPr lang="ru-RU" b="1" dirty="0" smtClean="0"/>
              <a:t> </a:t>
            </a:r>
            <a:r>
              <a:rPr lang="ru-RU" b="1" dirty="0" err="1" smtClean="0"/>
              <a:t>векторлық</a:t>
            </a:r>
            <a:r>
              <a:rPr lang="ru-RU" b="1" dirty="0" smtClean="0"/>
              <a:t> </a:t>
            </a:r>
            <a:r>
              <a:rPr lang="ru-RU" b="1" dirty="0" err="1" smtClean="0"/>
              <a:t>кеңістігі</a:t>
            </a:r>
            <a:endParaRPr lang="en-US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dirty="0" smtClean="0"/>
              <a:t>ДӘРІС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28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Сызықты векторлық кеңістік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 </a:t>
            </a:r>
            <a:r>
              <a:rPr lang="ru-RU" dirty="0" err="1" smtClean="0"/>
              <a:t>жиынтығын</a:t>
            </a:r>
            <a:r>
              <a:rPr lang="ru-RU" dirty="0" smtClean="0"/>
              <a:t> </a:t>
            </a:r>
            <a:r>
              <a:rPr lang="ru-RU" dirty="0" err="1" smtClean="0"/>
              <a:t>сызықтық</a:t>
            </a:r>
            <a:r>
              <a:rPr lang="ru-RU" dirty="0" smtClean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векторлық</a:t>
            </a:r>
            <a:r>
              <a:rPr lang="ru-RU" dirty="0" smtClean="0"/>
              <a:t> </a:t>
            </a:r>
            <a:r>
              <a:rPr lang="ru-RU" dirty="0" err="1" smtClean="0"/>
              <a:t>кеңістік</a:t>
            </a:r>
            <a:r>
              <a:rPr lang="ru-RU" dirty="0" smtClean="0"/>
              <a:t>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атайды</a:t>
            </a:r>
            <a:r>
              <a:rPr lang="ru-RU" dirty="0" smtClean="0"/>
              <a:t>, </a:t>
            </a:r>
            <a:r>
              <a:rPr lang="ru-RU" dirty="0" err="1" smtClean="0"/>
              <a:t>егер</a:t>
            </a:r>
            <a:r>
              <a:rPr lang="ru-RU" dirty="0" smtClean="0"/>
              <a:t> </a:t>
            </a:r>
            <a:r>
              <a:rPr lang="ru-RU" dirty="0" err="1" smtClean="0"/>
              <a:t>санға</a:t>
            </a:r>
            <a:r>
              <a:rPr lang="ru-RU" dirty="0" smtClean="0"/>
              <a:t> </a:t>
            </a:r>
            <a:r>
              <a:rPr lang="ru-RU" dirty="0" err="1" smtClean="0"/>
              <a:t>қосу</a:t>
            </a:r>
            <a:r>
              <a:rPr lang="ru-RU" dirty="0" smtClean="0"/>
              <a:t> мен </a:t>
            </a:r>
            <a:r>
              <a:rPr lang="ru-RU" dirty="0" err="1" smtClean="0"/>
              <a:t>көбейту</a:t>
            </a:r>
            <a:r>
              <a:rPr lang="ru-RU" dirty="0" smtClean="0"/>
              <a:t> </a:t>
            </a:r>
            <a:r>
              <a:rPr lang="ru-RU" dirty="0" err="1" smtClean="0"/>
              <a:t>амалдары</a:t>
            </a:r>
            <a:r>
              <a:rPr lang="ru-RU" dirty="0" smtClean="0"/>
              <a:t> осы </a:t>
            </a:r>
            <a:r>
              <a:rPr lang="ru-RU" dirty="0" err="1" smtClean="0"/>
              <a:t>жиынның</a:t>
            </a:r>
            <a:r>
              <a:rPr lang="ru-RU" dirty="0" smtClean="0"/>
              <a:t> </a:t>
            </a:r>
            <a:r>
              <a:rPr lang="ru-RU" dirty="0" err="1" smtClean="0"/>
              <a:t>барлық</a:t>
            </a:r>
            <a:r>
              <a:rPr lang="ru-RU" dirty="0" smtClean="0"/>
              <a:t> </a:t>
            </a:r>
            <a:r>
              <a:rPr lang="ru-RU" dirty="0" err="1" smtClean="0"/>
              <a:t>элементтері</a:t>
            </a:r>
            <a:r>
              <a:rPr lang="ru-RU" dirty="0" smtClean="0"/>
              <a:t> (</a:t>
            </a:r>
            <a:r>
              <a:rPr lang="ru-RU" dirty="0" err="1" smtClean="0"/>
              <a:t>векторлары</a:t>
            </a:r>
            <a:r>
              <a:rPr lang="ru-RU" dirty="0" smtClean="0"/>
              <a:t>) </a:t>
            </a:r>
            <a:r>
              <a:rPr lang="ru-RU" dirty="0" err="1" smtClean="0"/>
              <a:t>үшін</a:t>
            </a:r>
            <a:r>
              <a:rPr lang="ru-RU" dirty="0" smtClean="0"/>
              <a:t> </a:t>
            </a:r>
            <a:r>
              <a:rPr lang="ru-RU" dirty="0" err="1" smtClean="0"/>
              <a:t>анықталса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ол</a:t>
            </a:r>
            <a:r>
              <a:rPr lang="ru-RU" dirty="0" smtClean="0"/>
              <a:t> рас </a:t>
            </a:r>
            <a:r>
              <a:rPr lang="ru-RU" dirty="0" err="1" smtClean="0"/>
              <a:t>болса</a:t>
            </a:r>
            <a:r>
              <a:rPr lang="ru-RU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25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6327" y="911226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1. L -</a:t>
            </a:r>
            <a:r>
              <a:rPr lang="ru-RU" dirty="0" err="1" smtClean="0"/>
              <a:t>ден</a:t>
            </a:r>
            <a:r>
              <a:rPr lang="ru-RU" dirty="0" smtClean="0"/>
              <a:t> </a:t>
            </a:r>
            <a:r>
              <a:rPr lang="en-US" dirty="0" smtClean="0"/>
              <a:t>x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en-US" dirty="0" smtClean="0"/>
              <a:t>y </a:t>
            </a:r>
            <a:r>
              <a:rPr lang="ru-RU" dirty="0" err="1" smtClean="0"/>
              <a:t>элементтерінің</a:t>
            </a:r>
            <a:r>
              <a:rPr lang="ru-RU" dirty="0" smtClean="0"/>
              <a:t> </a:t>
            </a:r>
            <a:r>
              <a:rPr lang="ru-RU" dirty="0" err="1" smtClean="0"/>
              <a:t>әрбір</a:t>
            </a:r>
            <a:r>
              <a:rPr lang="ru-RU" dirty="0" smtClean="0"/>
              <a:t> </a:t>
            </a:r>
            <a:r>
              <a:rPr lang="ru-RU" dirty="0" err="1" smtClean="0"/>
              <a:t>жұбы</a:t>
            </a:r>
            <a:r>
              <a:rPr lang="ru-RU" dirty="0" smtClean="0"/>
              <a:t> </a:t>
            </a:r>
            <a:r>
              <a:rPr lang="en-US" dirty="0" smtClean="0"/>
              <a:t>x </a:t>
            </a:r>
            <a:r>
              <a:rPr lang="ru-RU" dirty="0" smtClean="0"/>
              <a:t>пен </a:t>
            </a:r>
            <a:r>
              <a:rPr lang="en-US" dirty="0" smtClean="0"/>
              <a:t>y </a:t>
            </a:r>
            <a:r>
              <a:rPr lang="ru-RU" dirty="0" err="1" smtClean="0"/>
              <a:t>қосындысы</a:t>
            </a:r>
            <a:r>
              <a:rPr lang="ru-RU" dirty="0" smtClean="0"/>
              <a:t>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аталатын</a:t>
            </a:r>
            <a:r>
              <a:rPr lang="ru-RU" dirty="0" smtClean="0"/>
              <a:t> </a:t>
            </a:r>
            <a:r>
              <a:rPr lang="en-US" dirty="0" smtClean="0"/>
              <a:t>L -</a:t>
            </a:r>
            <a:r>
              <a:rPr lang="ru-RU" dirty="0" err="1" smtClean="0"/>
              <a:t>ден</a:t>
            </a:r>
            <a:r>
              <a:rPr lang="ru-RU" dirty="0" smtClean="0"/>
              <a:t> </a:t>
            </a:r>
            <a:r>
              <a:rPr lang="en-US" dirty="0" smtClean="0"/>
              <a:t>x + y </a:t>
            </a:r>
            <a:r>
              <a:rPr lang="ru-RU" dirty="0" err="1" smtClean="0"/>
              <a:t>элементіне</a:t>
            </a:r>
            <a:r>
              <a:rPr lang="ru-RU" dirty="0" smtClean="0"/>
              <a:t> </a:t>
            </a:r>
            <a:r>
              <a:rPr lang="ru-RU" dirty="0" err="1" smtClean="0"/>
              <a:t>сәйкес</a:t>
            </a:r>
            <a:r>
              <a:rPr lang="ru-RU" dirty="0" smtClean="0"/>
              <a:t> </a:t>
            </a:r>
            <a:r>
              <a:rPr lang="ru-RU" dirty="0" err="1" smtClean="0"/>
              <a:t>келеді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x + y = y + x - </a:t>
            </a:r>
            <a:r>
              <a:rPr lang="ru-RU" dirty="0" err="1" smtClean="0"/>
              <a:t>қосу</a:t>
            </a:r>
            <a:r>
              <a:rPr lang="ru-RU" dirty="0" smtClean="0"/>
              <a:t> </a:t>
            </a:r>
            <a:r>
              <a:rPr lang="ru-RU" dirty="0" err="1" smtClean="0"/>
              <a:t>коммутативті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x + (y + z) = (x + y) + z - </a:t>
            </a:r>
            <a:r>
              <a:rPr lang="ru-RU" dirty="0" err="1" smtClean="0"/>
              <a:t>қосу</a:t>
            </a:r>
            <a:r>
              <a:rPr lang="ru-RU" dirty="0" smtClean="0"/>
              <a:t> </a:t>
            </a:r>
            <a:r>
              <a:rPr lang="ru-RU" dirty="0" err="1" smtClean="0"/>
              <a:t>ассоциативті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x + 0 = x - </a:t>
            </a:r>
            <a:r>
              <a:rPr lang="ru-RU" dirty="0" err="1" smtClean="0"/>
              <a:t>бірегей</a:t>
            </a:r>
            <a:r>
              <a:rPr lang="ru-RU" dirty="0" smtClean="0"/>
              <a:t> </a:t>
            </a:r>
            <a:r>
              <a:rPr lang="ru-RU" dirty="0" err="1" smtClean="0"/>
              <a:t>нөлдік</a:t>
            </a:r>
            <a:r>
              <a:rPr lang="ru-RU" dirty="0" smtClean="0"/>
              <a:t> элемент 0 бар (</a:t>
            </a:r>
            <a:r>
              <a:rPr lang="en-US" dirty="0" smtClean="0"/>
              <a:t>L -</a:t>
            </a:r>
            <a:r>
              <a:rPr lang="ru-RU" dirty="0" err="1" smtClean="0"/>
              <a:t>ден</a:t>
            </a:r>
            <a:r>
              <a:rPr lang="ru-RU" dirty="0" smtClean="0"/>
              <a:t> </a:t>
            </a:r>
            <a:r>
              <a:rPr lang="ru-RU" dirty="0" err="1" smtClean="0"/>
              <a:t>кез</a:t>
            </a:r>
            <a:r>
              <a:rPr lang="ru-RU" dirty="0" smtClean="0"/>
              <a:t> </a:t>
            </a:r>
            <a:r>
              <a:rPr lang="ru-RU" dirty="0" err="1" smtClean="0"/>
              <a:t>келген</a:t>
            </a:r>
            <a:r>
              <a:rPr lang="ru-RU" dirty="0" smtClean="0"/>
              <a:t> х </a:t>
            </a:r>
            <a:r>
              <a:rPr lang="ru-RU" dirty="0" err="1" smtClean="0"/>
              <a:t>үшін</a:t>
            </a:r>
            <a:r>
              <a:rPr lang="ru-RU" dirty="0" smtClean="0"/>
              <a:t> </a:t>
            </a:r>
            <a:r>
              <a:rPr lang="en-US" dirty="0" smtClean="0"/>
              <a:t>x + 0 = x);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x + ( - x) = 0 - L </a:t>
            </a:r>
            <a:r>
              <a:rPr lang="ru-RU" dirty="0" err="1" smtClean="0"/>
              <a:t>әр</a:t>
            </a:r>
            <a:r>
              <a:rPr lang="ru-RU" dirty="0" smtClean="0"/>
              <a:t> </a:t>
            </a:r>
            <a:r>
              <a:rPr lang="en-US" dirty="0" smtClean="0"/>
              <a:t>x </a:t>
            </a:r>
            <a:r>
              <a:rPr lang="ru-RU" dirty="0" err="1" smtClean="0"/>
              <a:t>элементі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 </a:t>
            </a:r>
            <a:r>
              <a:rPr lang="ru-RU" dirty="0" err="1" smtClean="0"/>
              <a:t>бірегей</a:t>
            </a:r>
            <a:r>
              <a:rPr lang="ru-RU" dirty="0" smtClean="0"/>
              <a:t> </a:t>
            </a:r>
            <a:r>
              <a:rPr lang="ru-RU" dirty="0" err="1" smtClean="0"/>
              <a:t>қарама</a:t>
            </a:r>
            <a:r>
              <a:rPr lang="ru-RU" dirty="0" smtClean="0"/>
              <a:t> -</a:t>
            </a:r>
            <a:r>
              <a:rPr lang="ru-RU" dirty="0" err="1" smtClean="0"/>
              <a:t>қарсы</a:t>
            </a:r>
            <a:r>
              <a:rPr lang="ru-RU" dirty="0" smtClean="0"/>
              <a:t> элемент −</a:t>
            </a:r>
            <a:r>
              <a:rPr lang="en-US" dirty="0" smtClean="0"/>
              <a:t>x (x + (−x) = 0 L -</a:t>
            </a:r>
            <a:r>
              <a:rPr lang="ru-RU" dirty="0" err="1" smtClean="0"/>
              <a:t>ден</a:t>
            </a:r>
            <a:r>
              <a:rPr lang="ru-RU" dirty="0" smtClean="0"/>
              <a:t> </a:t>
            </a:r>
            <a:r>
              <a:rPr lang="ru-RU" dirty="0" err="1" smtClean="0"/>
              <a:t>кез</a:t>
            </a:r>
            <a:r>
              <a:rPr lang="ru-RU" dirty="0" smtClean="0"/>
              <a:t> </a:t>
            </a:r>
            <a:r>
              <a:rPr lang="ru-RU" dirty="0" err="1" smtClean="0"/>
              <a:t>келген</a:t>
            </a:r>
            <a:r>
              <a:rPr lang="ru-RU" dirty="0" smtClean="0"/>
              <a:t> х </a:t>
            </a:r>
            <a:r>
              <a:rPr lang="ru-RU" dirty="0" err="1" smtClean="0"/>
              <a:t>үшін</a:t>
            </a:r>
            <a:r>
              <a:rPr lang="ru-RU" dirty="0" smtClean="0"/>
              <a:t>) бар.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75331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7096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2. </a:t>
            </a:r>
            <a:r>
              <a:rPr lang="ru-RU" dirty="0" err="1" smtClean="0"/>
              <a:t>Әрбір</a:t>
            </a:r>
            <a:r>
              <a:rPr lang="ru-RU" dirty="0" smtClean="0"/>
              <a:t> </a:t>
            </a:r>
            <a:r>
              <a:rPr lang="en-US" dirty="0" smtClean="0"/>
              <a:t>x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el-GR" dirty="0" smtClean="0"/>
              <a:t>α </a:t>
            </a:r>
            <a:r>
              <a:rPr lang="ru-RU" dirty="0" err="1" smtClean="0"/>
              <a:t>жұптарына</a:t>
            </a:r>
            <a:r>
              <a:rPr lang="ru-RU" dirty="0" smtClean="0"/>
              <a:t>, </a:t>
            </a:r>
            <a:r>
              <a:rPr lang="ru-RU" dirty="0" err="1" smtClean="0"/>
              <a:t>онда</a:t>
            </a:r>
            <a:r>
              <a:rPr lang="ru-RU" dirty="0" smtClean="0"/>
              <a:t> </a:t>
            </a:r>
            <a:r>
              <a:rPr lang="el-GR" dirty="0" smtClean="0"/>
              <a:t>α - </a:t>
            </a:r>
            <a:r>
              <a:rPr lang="ru-RU" dirty="0" smtClean="0"/>
              <a:t>сан, ал </a:t>
            </a:r>
            <a:r>
              <a:rPr lang="en-US" dirty="0" smtClean="0"/>
              <a:t>x - L </a:t>
            </a:r>
            <a:r>
              <a:rPr lang="ru-RU" dirty="0" err="1" smtClean="0"/>
              <a:t>элементіне</a:t>
            </a:r>
            <a:r>
              <a:rPr lang="ru-RU" dirty="0" smtClean="0"/>
              <a:t>, </a:t>
            </a:r>
            <a:r>
              <a:rPr lang="el-GR" dirty="0" smtClean="0"/>
              <a:t>α · </a:t>
            </a:r>
            <a:r>
              <a:rPr lang="en-US" dirty="0" smtClean="0"/>
              <a:t>x </a:t>
            </a:r>
            <a:r>
              <a:rPr lang="ru-RU" dirty="0" err="1" smtClean="0"/>
              <a:t>элементі</a:t>
            </a:r>
            <a:r>
              <a:rPr lang="ru-RU" dirty="0" smtClean="0"/>
              <a:t> </a:t>
            </a:r>
            <a:r>
              <a:rPr lang="ru-RU" dirty="0" err="1" smtClean="0"/>
              <a:t>сәйкес</a:t>
            </a:r>
            <a:r>
              <a:rPr lang="ru-RU" dirty="0" smtClean="0"/>
              <a:t> </a:t>
            </a:r>
            <a:r>
              <a:rPr lang="ru-RU" dirty="0" err="1" smtClean="0"/>
              <a:t>келеді</a:t>
            </a:r>
            <a:r>
              <a:rPr lang="ru-RU" dirty="0" smtClean="0"/>
              <a:t>, </a:t>
            </a:r>
            <a:r>
              <a:rPr lang="el-GR" dirty="0" smtClean="0"/>
              <a:t>α </a:t>
            </a:r>
            <a:r>
              <a:rPr lang="ru-RU" dirty="0" smtClean="0"/>
              <a:t>мен </a:t>
            </a:r>
            <a:r>
              <a:rPr lang="en-US" dirty="0" smtClean="0"/>
              <a:t>x </a:t>
            </a:r>
            <a:r>
              <a:rPr lang="ru-RU" dirty="0" err="1" smtClean="0"/>
              <a:t>көбейтіндісі</a:t>
            </a:r>
            <a:r>
              <a:rPr lang="ru-RU" dirty="0" smtClean="0"/>
              <a:t>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аталады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el-GR" dirty="0" smtClean="0"/>
              <a:t>α · (β · </a:t>
            </a:r>
            <a:r>
              <a:rPr lang="en-US" dirty="0" smtClean="0"/>
              <a:t>x) = (</a:t>
            </a:r>
            <a:r>
              <a:rPr lang="el-GR" dirty="0" smtClean="0"/>
              <a:t>α · β) · </a:t>
            </a:r>
            <a:r>
              <a:rPr lang="en-US" dirty="0" smtClean="0"/>
              <a:t>x - </a:t>
            </a:r>
            <a:r>
              <a:rPr lang="ru-RU" dirty="0" err="1" smtClean="0"/>
              <a:t>ассоциативті</a:t>
            </a:r>
            <a:r>
              <a:rPr lang="ru-RU" dirty="0" smtClean="0"/>
              <a:t> </a:t>
            </a:r>
            <a:r>
              <a:rPr lang="ru-RU" dirty="0" err="1" smtClean="0"/>
              <a:t>түрде</a:t>
            </a:r>
            <a:r>
              <a:rPr lang="ru-RU" dirty="0" smtClean="0"/>
              <a:t> </a:t>
            </a:r>
            <a:r>
              <a:rPr lang="ru-RU" dirty="0" err="1" smtClean="0"/>
              <a:t>санға</a:t>
            </a:r>
            <a:r>
              <a:rPr lang="ru-RU" dirty="0" smtClean="0"/>
              <a:t> </a:t>
            </a:r>
            <a:r>
              <a:rPr lang="ru-RU" dirty="0" err="1" smtClean="0"/>
              <a:t>көбейту</a:t>
            </a:r>
            <a:r>
              <a:rPr lang="ru-RU" dirty="0" smtClean="0"/>
              <a:t> :;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 </a:t>
            </a:r>
            <a:r>
              <a:rPr lang="en-US" dirty="0" smtClean="0"/>
              <a:t>x = x - L -</a:t>
            </a:r>
            <a:r>
              <a:rPr lang="ru-RU" dirty="0" err="1" smtClean="0"/>
              <a:t>ден</a:t>
            </a:r>
            <a:r>
              <a:rPr lang="ru-RU" dirty="0" smtClean="0"/>
              <a:t> </a:t>
            </a:r>
            <a:r>
              <a:rPr lang="ru-RU" dirty="0" err="1" smtClean="0"/>
              <a:t>кез</a:t>
            </a:r>
            <a:r>
              <a:rPr lang="ru-RU" dirty="0" smtClean="0"/>
              <a:t> </a:t>
            </a:r>
            <a:r>
              <a:rPr lang="ru-RU" dirty="0" err="1" smtClean="0"/>
              <a:t>келген</a:t>
            </a:r>
            <a:r>
              <a:rPr lang="ru-RU" dirty="0" smtClean="0"/>
              <a:t> </a:t>
            </a:r>
            <a:r>
              <a:rPr lang="en-US" dirty="0" smtClean="0"/>
              <a:t>x </a:t>
            </a:r>
            <a:r>
              <a:rPr lang="ru-RU" dirty="0" err="1" smtClean="0"/>
              <a:t>элементі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578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4452" y="766846"/>
            <a:ext cx="10515600" cy="4351338"/>
          </a:xfrm>
        </p:spPr>
        <p:txBody>
          <a:bodyPr/>
          <a:lstStyle/>
          <a:p>
            <a:r>
              <a:rPr lang="ru-RU" dirty="0" smtClean="0"/>
              <a:t>3. </a:t>
            </a:r>
            <a:r>
              <a:rPr lang="ru-RU" dirty="0" err="1" smtClean="0"/>
              <a:t>Санға</a:t>
            </a:r>
            <a:r>
              <a:rPr lang="ru-RU" dirty="0" smtClean="0"/>
              <a:t> </a:t>
            </a:r>
            <a:r>
              <a:rPr lang="ru-RU" dirty="0" err="1" smtClean="0"/>
              <a:t>қосу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көбейту</a:t>
            </a:r>
            <a:r>
              <a:rPr lang="ru-RU" dirty="0" smtClean="0"/>
              <a:t> </a:t>
            </a:r>
            <a:r>
              <a:rPr lang="ru-RU" dirty="0" err="1" smtClean="0"/>
              <a:t>амалдары</a:t>
            </a:r>
            <a:r>
              <a:rPr lang="ru-RU" dirty="0" smtClean="0"/>
              <a:t> </a:t>
            </a:r>
            <a:r>
              <a:rPr lang="ru-RU" dirty="0" err="1" smtClean="0"/>
              <a:t>келесі</a:t>
            </a:r>
            <a:r>
              <a:rPr lang="ru-RU" dirty="0" smtClean="0"/>
              <a:t> </a:t>
            </a:r>
            <a:r>
              <a:rPr lang="ru-RU" dirty="0" err="1" smtClean="0"/>
              <a:t>қатынаспен</a:t>
            </a:r>
            <a:r>
              <a:rPr lang="ru-RU" dirty="0" smtClean="0"/>
              <a:t> </a:t>
            </a:r>
            <a:r>
              <a:rPr lang="ru-RU" dirty="0" err="1" smtClean="0"/>
              <a:t>байланысты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r>
              <a:rPr lang="el-GR" dirty="0" smtClean="0"/>
              <a:t>α · (</a:t>
            </a:r>
            <a:r>
              <a:rPr lang="en-US" dirty="0" smtClean="0"/>
              <a:t>x + y) = </a:t>
            </a:r>
            <a:r>
              <a:rPr lang="el-GR" dirty="0" smtClean="0"/>
              <a:t>α · </a:t>
            </a:r>
            <a:r>
              <a:rPr lang="en-US" dirty="0" smtClean="0"/>
              <a:t>x + </a:t>
            </a:r>
            <a:r>
              <a:rPr lang="el-GR" dirty="0" smtClean="0"/>
              <a:t>α · </a:t>
            </a:r>
            <a:r>
              <a:rPr lang="en-US" dirty="0" smtClean="0"/>
              <a:t>y - </a:t>
            </a:r>
            <a:r>
              <a:rPr lang="ru-RU" dirty="0" err="1" smtClean="0"/>
              <a:t>элементтерді</a:t>
            </a:r>
            <a:r>
              <a:rPr lang="ru-RU" dirty="0" smtClean="0"/>
              <a:t> </a:t>
            </a:r>
            <a:r>
              <a:rPr lang="ru-RU" dirty="0" err="1" smtClean="0"/>
              <a:t>қосуға</a:t>
            </a:r>
            <a:r>
              <a:rPr lang="ru-RU" dirty="0" smtClean="0"/>
              <a:t> </a:t>
            </a:r>
            <a:r>
              <a:rPr lang="ru-RU" dirty="0" err="1" smtClean="0"/>
              <a:t>қатысты</a:t>
            </a:r>
            <a:r>
              <a:rPr lang="ru-RU" dirty="0" smtClean="0"/>
              <a:t> </a:t>
            </a:r>
            <a:r>
              <a:rPr lang="ru-RU" dirty="0" err="1" smtClean="0"/>
              <a:t>үлестірім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санға</a:t>
            </a:r>
            <a:r>
              <a:rPr lang="ru-RU" dirty="0" smtClean="0"/>
              <a:t> </a:t>
            </a:r>
            <a:r>
              <a:rPr lang="ru-RU" dirty="0" err="1" smtClean="0"/>
              <a:t>көбейту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ru-RU" dirty="0" smtClean="0"/>
              <a:t>(</a:t>
            </a:r>
            <a:r>
              <a:rPr lang="el-GR" dirty="0" smtClean="0"/>
              <a:t>α + β) </a:t>
            </a:r>
            <a:r>
              <a:rPr lang="en-US" dirty="0" smtClean="0"/>
              <a:t>x = </a:t>
            </a:r>
            <a:r>
              <a:rPr lang="el-GR" dirty="0" smtClean="0"/>
              <a:t>α </a:t>
            </a:r>
            <a:r>
              <a:rPr lang="en-US" dirty="0" smtClean="0"/>
              <a:t>x + </a:t>
            </a:r>
            <a:r>
              <a:rPr lang="el-GR" dirty="0" smtClean="0"/>
              <a:t>β </a:t>
            </a:r>
            <a:r>
              <a:rPr lang="en-US" dirty="0" smtClean="0"/>
              <a:t>x - </a:t>
            </a:r>
            <a:r>
              <a:rPr lang="ru-RU" dirty="0" err="1" smtClean="0"/>
              <a:t>сандардың</a:t>
            </a:r>
            <a:r>
              <a:rPr lang="ru-RU" dirty="0" smtClean="0"/>
              <a:t> </a:t>
            </a:r>
            <a:r>
              <a:rPr lang="ru-RU" dirty="0" err="1" smtClean="0"/>
              <a:t>қосылуына</a:t>
            </a:r>
            <a:r>
              <a:rPr lang="ru-RU" dirty="0" smtClean="0"/>
              <a:t> </a:t>
            </a:r>
            <a:r>
              <a:rPr lang="ru-RU" dirty="0" err="1" smtClean="0"/>
              <a:t>қатысты</a:t>
            </a:r>
            <a:r>
              <a:rPr lang="ru-RU" dirty="0" smtClean="0"/>
              <a:t> </a:t>
            </a:r>
            <a:r>
              <a:rPr lang="ru-RU" dirty="0" err="1" smtClean="0"/>
              <a:t>үлестірімді</a:t>
            </a:r>
            <a:r>
              <a:rPr lang="ru-RU" dirty="0" smtClean="0"/>
              <a:t> </a:t>
            </a:r>
            <a:r>
              <a:rPr lang="ru-RU" dirty="0" err="1" smtClean="0"/>
              <a:t>түрде</a:t>
            </a:r>
            <a:r>
              <a:rPr lang="ru-RU" dirty="0" smtClean="0"/>
              <a:t> </a:t>
            </a:r>
            <a:r>
              <a:rPr lang="ru-RU" dirty="0" err="1" smtClean="0"/>
              <a:t>векторға</a:t>
            </a:r>
            <a:r>
              <a:rPr lang="ru-RU" dirty="0" smtClean="0"/>
              <a:t> </a:t>
            </a:r>
            <a:r>
              <a:rPr lang="ru-RU" dirty="0" err="1" smtClean="0"/>
              <a:t>көбейту</a:t>
            </a:r>
            <a:r>
              <a:rPr lang="ru-RU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8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31" y="1737602"/>
            <a:ext cx="3654092" cy="3487996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562" y="1690688"/>
            <a:ext cx="3703238" cy="353491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898" y="3867665"/>
            <a:ext cx="2848226" cy="2718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81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Сызықтық</a:t>
            </a:r>
            <a:r>
              <a:rPr lang="ru-RU" dirty="0" smtClean="0"/>
              <a:t> </a:t>
            </a:r>
            <a:r>
              <a:rPr lang="ru-RU" dirty="0" err="1" smtClean="0"/>
              <a:t>тәуелсіздік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Енді</a:t>
            </a:r>
            <a:r>
              <a:rPr lang="ru-RU" dirty="0" smtClean="0"/>
              <a:t> </a:t>
            </a:r>
            <a:r>
              <a:rPr lang="ru-RU" dirty="0" err="1" smtClean="0"/>
              <a:t>біз</a:t>
            </a:r>
            <a:r>
              <a:rPr lang="ru-RU" dirty="0" smtClean="0"/>
              <a:t> </a:t>
            </a:r>
            <a:r>
              <a:rPr lang="ru-RU" dirty="0" err="1" smtClean="0"/>
              <a:t>векторлық</a:t>
            </a:r>
            <a:r>
              <a:rPr lang="ru-RU" dirty="0" smtClean="0"/>
              <a:t> </a:t>
            </a:r>
            <a:r>
              <a:rPr lang="ru-RU" dirty="0" err="1" smtClean="0"/>
              <a:t>кеңістік</a:t>
            </a:r>
            <a:r>
              <a:rPr lang="ru-RU" dirty="0" smtClean="0"/>
              <a:t>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нені</a:t>
            </a:r>
            <a:r>
              <a:rPr lang="ru-RU" dirty="0" smtClean="0"/>
              <a:t> </a:t>
            </a:r>
            <a:r>
              <a:rPr lang="ru-RU" dirty="0" err="1" smtClean="0"/>
              <a:t>білдіретінімізді</a:t>
            </a:r>
            <a:r>
              <a:rPr lang="ru-RU" dirty="0" smtClean="0"/>
              <a:t> </a:t>
            </a:r>
            <a:r>
              <a:rPr lang="ru-RU" dirty="0" err="1" smtClean="0"/>
              <a:t>анықтаған</a:t>
            </a:r>
            <a:r>
              <a:rPr lang="ru-RU" dirty="0" smtClean="0"/>
              <a:t> </a:t>
            </a:r>
            <a:r>
              <a:rPr lang="ru-RU" dirty="0" err="1" smtClean="0"/>
              <a:t>соң</a:t>
            </a:r>
            <a:r>
              <a:rPr lang="ru-RU" dirty="0" smtClean="0"/>
              <a:t>, </a:t>
            </a:r>
            <a:r>
              <a:rPr lang="ru-RU" dirty="0" err="1" smtClean="0"/>
              <a:t>біз</a:t>
            </a:r>
            <a:r>
              <a:rPr lang="ru-RU" dirty="0" smtClean="0"/>
              <a:t> </a:t>
            </a:r>
            <a:r>
              <a:rPr lang="ru-RU" dirty="0" err="1" smtClean="0"/>
              <a:t>векторлардың</a:t>
            </a:r>
            <a:r>
              <a:rPr lang="ru-RU" dirty="0" smtClean="0"/>
              <a:t> </a:t>
            </a:r>
            <a:r>
              <a:rPr lang="ru-RU" dirty="0" err="1" smtClean="0"/>
              <a:t>кейбір</a:t>
            </a:r>
            <a:r>
              <a:rPr lang="ru-RU" dirty="0" smtClean="0"/>
              <a:t> </a:t>
            </a:r>
            <a:r>
              <a:rPr lang="ru-RU" dirty="0" err="1" smtClean="0"/>
              <a:t>қасиеттерін</a:t>
            </a:r>
            <a:r>
              <a:rPr lang="ru-RU" dirty="0" smtClean="0"/>
              <a:t> </a:t>
            </a:r>
            <a:r>
              <a:rPr lang="ru-RU" dirty="0" err="1" smtClean="0"/>
              <a:t>анықтаймыз</a:t>
            </a:r>
            <a:r>
              <a:rPr lang="ru-RU" dirty="0" smtClean="0"/>
              <a:t>. </a:t>
            </a:r>
            <a:r>
              <a:rPr lang="ru-RU" dirty="0" err="1" smtClean="0"/>
              <a:t>Бірінші</a:t>
            </a:r>
            <a:r>
              <a:rPr lang="ru-RU" dirty="0" smtClean="0"/>
              <a:t> </a:t>
            </a:r>
            <a:r>
              <a:rPr lang="ru-RU" dirty="0" err="1" smtClean="0"/>
              <a:t>қасиеттер</a:t>
            </a:r>
            <a:r>
              <a:rPr lang="ru-RU" dirty="0" smtClean="0"/>
              <a:t> - </a:t>
            </a:r>
            <a:r>
              <a:rPr lang="ru-RU" dirty="0" err="1" smtClean="0"/>
              <a:t>сызықтық</a:t>
            </a:r>
            <a:r>
              <a:rPr lang="ru-RU" dirty="0" smtClean="0"/>
              <a:t> </a:t>
            </a:r>
            <a:r>
              <a:rPr lang="ru-RU" dirty="0" err="1" smtClean="0"/>
              <a:t>тәуелділік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сызықтық</a:t>
            </a:r>
            <a:r>
              <a:rPr lang="ru-RU" dirty="0" smtClean="0"/>
              <a:t> </a:t>
            </a:r>
            <a:r>
              <a:rPr lang="ru-RU" dirty="0" err="1" smtClean="0"/>
              <a:t>тәуелсіздік</a:t>
            </a:r>
            <a:r>
              <a:rPr lang="ru-RU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309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err="1" smtClean="0"/>
              <a:t>Егер</a:t>
            </a:r>
            <a:r>
              <a:rPr lang="ru-RU" dirty="0" smtClean="0"/>
              <a:t> </a:t>
            </a:r>
            <a:r>
              <a:rPr lang="en-US" dirty="0" smtClean="0"/>
              <a:t>n </a:t>
            </a:r>
            <a:r>
              <a:rPr lang="ru-RU" dirty="0" smtClean="0"/>
              <a:t>скаляр</a:t>
            </a:r>
            <a:r>
              <a:rPr lang="kk-KZ" dirty="0" smtClean="0"/>
              <a:t> коэфициенттер</a:t>
            </a:r>
            <a:r>
              <a:rPr lang="ru-RU" dirty="0" smtClean="0"/>
              <a:t> </a:t>
            </a:r>
            <a:r>
              <a:rPr lang="ru-RU" dirty="0" err="1" smtClean="0"/>
              <a:t>болса</a:t>
            </a:r>
            <a:r>
              <a:rPr lang="ru-RU" dirty="0" smtClean="0"/>
              <a:t>, </a:t>
            </a:r>
            <a:r>
              <a:rPr lang="ru-RU" dirty="0" err="1" smtClean="0"/>
              <a:t>олардың</a:t>
            </a:r>
            <a:r>
              <a:rPr lang="ru-RU" dirty="0" smtClean="0"/>
              <a:t> кем </a:t>
            </a:r>
            <a:r>
              <a:rPr lang="ru-RU" dirty="0" err="1" smtClean="0"/>
              <a:t>дегенде</a:t>
            </a:r>
            <a:r>
              <a:rPr lang="ru-RU" dirty="0" smtClean="0"/>
              <a:t> </a:t>
            </a:r>
            <a:r>
              <a:rPr lang="ru-RU" dirty="0" err="1" smtClean="0"/>
              <a:t>біреуі</a:t>
            </a:r>
            <a:r>
              <a:rPr lang="ru-RU" dirty="0" smtClean="0"/>
              <a:t> </a:t>
            </a:r>
            <a:r>
              <a:rPr lang="ru-RU" dirty="0" err="1" smtClean="0"/>
              <a:t>нөлге</a:t>
            </a:r>
            <a:r>
              <a:rPr lang="ru-RU" dirty="0" smtClean="0"/>
              <a:t> </a:t>
            </a:r>
            <a:r>
              <a:rPr lang="ru-RU" dirty="0" err="1" smtClean="0"/>
              <a:t>тең</a:t>
            </a:r>
            <a:r>
              <a:rPr lang="ru-RU" dirty="0" smtClean="0"/>
              <a:t> </a:t>
            </a:r>
            <a:r>
              <a:rPr lang="ru-RU" dirty="0" err="1" smtClean="0"/>
              <a:t>емес</a:t>
            </a:r>
            <a:r>
              <a:rPr lang="ru-RU" dirty="0" smtClean="0"/>
              <a:t> </a:t>
            </a:r>
            <a:r>
              <a:rPr lang="ru-RU" dirty="0" err="1" smtClean="0"/>
              <a:t>болса</a:t>
            </a:r>
            <a:r>
              <a:rPr lang="ru-RU" dirty="0" smtClean="0"/>
              <a:t>, </a:t>
            </a:r>
            <a:r>
              <a:rPr lang="ru-RU" dirty="0" err="1" smtClean="0"/>
              <a:t>онда</a:t>
            </a:r>
            <a:r>
              <a:rPr lang="ru-RU" dirty="0" smtClean="0"/>
              <a:t> </a:t>
            </a:r>
          </a:p>
          <a:p>
            <a:endParaRPr lang="ru-RU" dirty="0"/>
          </a:p>
          <a:p>
            <a:r>
              <a:rPr lang="ru-RU" dirty="0" smtClean="0"/>
              <a:t>                                                                                                   (1)</a:t>
            </a:r>
          </a:p>
          <a:p>
            <a:pPr marL="0" indent="0">
              <a:buNone/>
            </a:pPr>
            <a:r>
              <a:rPr lang="ru-RU" dirty="0" err="1" smtClean="0"/>
              <a:t>берілген</a:t>
            </a:r>
            <a:r>
              <a:rPr lang="ru-RU" dirty="0" smtClean="0"/>
              <a:t> </a:t>
            </a:r>
            <a:r>
              <a:rPr lang="ru-RU" dirty="0" err="1" smtClean="0"/>
              <a:t>векторлар</a:t>
            </a:r>
            <a:r>
              <a:rPr lang="ru-RU" dirty="0" smtClean="0"/>
              <a:t> </a:t>
            </a:r>
            <a:r>
              <a:rPr lang="ru-RU" b="1" dirty="0" err="1" smtClean="0"/>
              <a:t>сызықты</a:t>
            </a:r>
            <a:r>
              <a:rPr lang="ru-RU" b="1" dirty="0" smtClean="0"/>
              <a:t> </a:t>
            </a:r>
            <a:r>
              <a:rPr lang="ru-RU" b="1" dirty="0" err="1" smtClean="0"/>
              <a:t>тәуелді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 err="1" smtClean="0"/>
              <a:t>Егер</a:t>
            </a:r>
            <a:r>
              <a:rPr lang="ru-RU" dirty="0" smtClean="0"/>
              <a:t> (1) </a:t>
            </a:r>
            <a:r>
              <a:rPr lang="ru-RU" dirty="0" err="1" smtClean="0"/>
              <a:t>барлық</a:t>
            </a:r>
            <a:r>
              <a:rPr lang="ru-RU" dirty="0" smtClean="0"/>
              <a:t>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r>
              <a:rPr lang="en-US" dirty="0" smtClean="0"/>
              <a:t>=0</a:t>
            </a:r>
            <a:r>
              <a:rPr lang="kk-KZ" dirty="0" smtClean="0"/>
              <a:t>, болған кезде ғана орындалса, онда берілген векторлар </a:t>
            </a:r>
            <a:r>
              <a:rPr lang="kk-KZ" b="1" dirty="0" smtClean="0"/>
              <a:t>сызықты тәуелсіз</a:t>
            </a:r>
            <a:r>
              <a:rPr lang="kk-KZ" dirty="0" smtClean="0"/>
              <a:t>.</a:t>
            </a:r>
            <a:endParaRPr lang="ru-RU" dirty="0" smtClean="0"/>
          </a:p>
          <a:p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455" t="21275" r="4044" b="28687"/>
          <a:stretch/>
        </p:blipFill>
        <p:spPr>
          <a:xfrm>
            <a:off x="3583458" y="3039761"/>
            <a:ext cx="4802660" cy="65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47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Мысал</a:t>
            </a:r>
            <a:endParaRPr lang="en-US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129" y="1500465"/>
            <a:ext cx="3236001" cy="141392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513" y="1494780"/>
            <a:ext cx="3400941" cy="1485997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838200" y="3464101"/>
            <a:ext cx="8738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бірақ</a:t>
            </a:r>
            <a:r>
              <a:rPr lang="en-US" dirty="0" smtClean="0"/>
              <a:t> </a:t>
            </a:r>
            <a:r>
              <a:rPr lang="en-US" dirty="0" err="1" smtClean="0"/>
              <a:t>бұл</a:t>
            </a:r>
            <a:r>
              <a:rPr lang="en-US" dirty="0" smtClean="0"/>
              <a:t> </a:t>
            </a:r>
            <a:r>
              <a:rPr lang="kk-KZ" dirty="0" smtClean="0"/>
              <a:t>орындалады</a:t>
            </a:r>
            <a:r>
              <a:rPr lang="en-US" dirty="0" smtClean="0"/>
              <a:t>, </a:t>
            </a:r>
            <a:r>
              <a:rPr lang="en-US" dirty="0" err="1" smtClean="0"/>
              <a:t>егер</a:t>
            </a:r>
            <a:r>
              <a:rPr lang="kk-KZ" dirty="0" smtClean="0"/>
              <a:t> а</a:t>
            </a:r>
            <a:r>
              <a:rPr lang="kk-KZ" baseline="-25000" dirty="0" smtClean="0"/>
              <a:t>1</a:t>
            </a:r>
            <a:r>
              <a:rPr lang="ru-RU" dirty="0" smtClean="0"/>
              <a:t>=а</a:t>
            </a:r>
            <a:r>
              <a:rPr lang="ru-RU" baseline="-25000" dirty="0" smtClean="0"/>
              <a:t>2</a:t>
            </a:r>
            <a:r>
              <a:rPr lang="ru-RU" dirty="0" smtClean="0"/>
              <a:t>=0</a:t>
            </a:r>
            <a:r>
              <a:rPr lang="en-US" dirty="0" smtClean="0"/>
              <a:t>. </a:t>
            </a:r>
            <a:r>
              <a:rPr lang="en-US" dirty="0" err="1" smtClean="0"/>
              <a:t>Сондықтан</a:t>
            </a:r>
            <a:r>
              <a:rPr lang="en-US" dirty="0" smtClean="0"/>
              <a:t> </a:t>
            </a:r>
            <a:r>
              <a:rPr lang="ru-RU" dirty="0" smtClean="0"/>
              <a:t>р</a:t>
            </a:r>
            <a:r>
              <a:rPr lang="ru-RU" baseline="-25000" dirty="0" smtClean="0"/>
              <a:t>1</a:t>
            </a:r>
            <a:r>
              <a:rPr lang="ru-RU" dirty="0" smtClean="0"/>
              <a:t> </a:t>
            </a:r>
            <a:r>
              <a:rPr lang="en-US" dirty="0" err="1" smtClean="0"/>
              <a:t>және</a:t>
            </a:r>
            <a:r>
              <a:rPr lang="ru-RU" dirty="0" smtClean="0"/>
              <a:t> р</a:t>
            </a:r>
            <a:r>
              <a:rPr lang="ru-RU" baseline="-25000" dirty="0" smtClean="0"/>
              <a:t>2</a:t>
            </a:r>
            <a:r>
              <a:rPr lang="en-US" dirty="0" smtClean="0"/>
              <a:t> </a:t>
            </a:r>
            <a:r>
              <a:rPr lang="en-US" dirty="0" err="1" smtClean="0"/>
              <a:t>сызықтық</a:t>
            </a:r>
            <a:r>
              <a:rPr lang="en-US" dirty="0" smtClean="0"/>
              <a:t> </a:t>
            </a:r>
            <a:r>
              <a:rPr lang="en-US" dirty="0" err="1" smtClean="0"/>
              <a:t>тәуелсіз</a:t>
            </a:r>
            <a:r>
              <a:rPr lang="ru-RU" dirty="0"/>
              <a:t>.</a:t>
            </a:r>
            <a:endParaRPr lang="en-US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6381" r="2137" b="26959"/>
          <a:stretch/>
        </p:blipFill>
        <p:spPr>
          <a:xfrm>
            <a:off x="2842054" y="4049733"/>
            <a:ext cx="6574606" cy="53188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951" b="31037"/>
          <a:stretch/>
        </p:blipFill>
        <p:spPr>
          <a:xfrm>
            <a:off x="3912180" y="4797913"/>
            <a:ext cx="3872578" cy="75247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78567" y="5550390"/>
            <a:ext cx="98017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бірақ</a:t>
            </a:r>
            <a:r>
              <a:rPr lang="en-US" dirty="0"/>
              <a:t> </a:t>
            </a:r>
            <a:r>
              <a:rPr lang="en-US" dirty="0" err="1"/>
              <a:t>бұл</a:t>
            </a:r>
            <a:r>
              <a:rPr lang="en-US" dirty="0"/>
              <a:t> </a:t>
            </a:r>
            <a:r>
              <a:rPr lang="kk-KZ" dirty="0"/>
              <a:t>орындалады</a:t>
            </a:r>
            <a:r>
              <a:rPr lang="en-US" dirty="0"/>
              <a:t>, </a:t>
            </a:r>
            <a:r>
              <a:rPr lang="en-US" dirty="0" err="1"/>
              <a:t>егер</a:t>
            </a:r>
            <a:r>
              <a:rPr lang="kk-KZ" dirty="0"/>
              <a:t> а</a:t>
            </a:r>
            <a:r>
              <a:rPr lang="kk-KZ" baseline="-25000" dirty="0"/>
              <a:t>1</a:t>
            </a:r>
            <a:r>
              <a:rPr lang="ru-RU" dirty="0" smtClean="0"/>
              <a:t>=а</a:t>
            </a:r>
            <a:r>
              <a:rPr lang="ru-RU" baseline="-25000" dirty="0" smtClean="0"/>
              <a:t>2</a:t>
            </a:r>
            <a:r>
              <a:rPr lang="ru-RU" dirty="0" smtClean="0"/>
              <a:t>=1, а</a:t>
            </a:r>
            <a:r>
              <a:rPr lang="ru-RU" baseline="-25000" dirty="0" smtClean="0"/>
              <a:t>2</a:t>
            </a:r>
            <a:r>
              <a:rPr lang="ru-RU" dirty="0" smtClean="0"/>
              <a:t>=-1</a:t>
            </a:r>
            <a:r>
              <a:rPr lang="en-US" dirty="0" smtClean="0"/>
              <a:t>. </a:t>
            </a:r>
            <a:r>
              <a:rPr lang="en-US" dirty="0" err="1"/>
              <a:t>Сондықтан</a:t>
            </a:r>
            <a:r>
              <a:rPr lang="en-US" dirty="0"/>
              <a:t> </a:t>
            </a:r>
            <a:r>
              <a:rPr lang="ru-RU" dirty="0"/>
              <a:t>р</a:t>
            </a:r>
            <a:r>
              <a:rPr lang="ru-RU" baseline="-25000" dirty="0"/>
              <a:t>1</a:t>
            </a:r>
            <a:r>
              <a:rPr lang="ru-RU" dirty="0"/>
              <a:t> </a:t>
            </a:r>
            <a:r>
              <a:rPr lang="en-US" dirty="0" err="1"/>
              <a:t>және</a:t>
            </a:r>
            <a:r>
              <a:rPr lang="ru-RU" dirty="0"/>
              <a:t> р</a:t>
            </a:r>
            <a:r>
              <a:rPr lang="ru-RU" baseline="-25000" dirty="0"/>
              <a:t>2</a:t>
            </a:r>
            <a:r>
              <a:rPr lang="en-US" dirty="0"/>
              <a:t> </a:t>
            </a:r>
            <a:r>
              <a:rPr lang="en-US" dirty="0" err="1"/>
              <a:t>сызықтық</a:t>
            </a:r>
            <a:r>
              <a:rPr lang="en-US" dirty="0"/>
              <a:t> </a:t>
            </a:r>
            <a:r>
              <a:rPr lang="en-US" dirty="0" err="1" smtClean="0"/>
              <a:t>тәуел</a:t>
            </a:r>
            <a:r>
              <a:rPr lang="kk-KZ" dirty="0" smtClean="0"/>
              <a:t>ді</a:t>
            </a:r>
            <a:r>
              <a:rPr lang="ru-RU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5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8829</TotalTime>
  <Words>393</Words>
  <Application>Microsoft Office PowerPoint</Application>
  <PresentationFormat>Широкоэкранный</PresentationFormat>
  <Paragraphs>33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Сигнал мен салмақтың векторлық кеңістігі</vt:lpstr>
      <vt:lpstr>Сызықты векторлық кеңістік</vt:lpstr>
      <vt:lpstr>Презентация PowerPoint</vt:lpstr>
      <vt:lpstr>Презентация PowerPoint</vt:lpstr>
      <vt:lpstr>Презентация PowerPoint</vt:lpstr>
      <vt:lpstr>Презентация PowerPoint</vt:lpstr>
      <vt:lpstr>Сызықтық тәуелсіздік</vt:lpstr>
      <vt:lpstr>Презентация PowerPoint</vt:lpstr>
      <vt:lpstr>Мысал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Сигнал мен салмақтың векторлық кеңістігі</dc:title>
  <dc:creator>Saya Sapakova</dc:creator>
  <cp:lastModifiedBy>Saya Sapakova</cp:lastModifiedBy>
  <cp:revision>8</cp:revision>
  <dcterms:created xsi:type="dcterms:W3CDTF">2021-10-09T05:24:54Z</dcterms:created>
  <dcterms:modified xsi:type="dcterms:W3CDTF">2021-10-19T05:37:59Z</dcterms:modified>
</cp:coreProperties>
</file>